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696" r:id="rId16"/>
    <p:sldId id="2697" r:id="rId17"/>
    <p:sldId id="2702" r:id="rId18"/>
    <p:sldId id="2698" r:id="rId19"/>
    <p:sldId id="2699" r:id="rId20"/>
    <p:sldId id="2700" r:id="rId21"/>
    <p:sldId id="2703" r:id="rId22"/>
    <p:sldId id="2701" r:id="rId23"/>
    <p:sldId id="2704" r:id="rId24"/>
    <p:sldId id="2705" r:id="rId25"/>
    <p:sldId id="2706" r:id="rId26"/>
    <p:sldId id="2707" r:id="rId27"/>
    <p:sldId id="2708" r:id="rId28"/>
    <p:sldId id="2709" r:id="rId29"/>
    <p:sldId id="2710" r:id="rId30"/>
    <p:sldId id="2711" r:id="rId31"/>
    <p:sldId id="2712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92DB18-835C-E04B-A6D1-E8D9B16B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574BA-2130-8547-A45B-AD3357F9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03FB7-7F2A-0D49-89B5-E7BE90C9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827A2-6C94-D141-B77D-6876A354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CAF2F-B586-A644-869C-F1166426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C4124D-068E-AE41-AA47-FC23F551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97753-751B-6042-82D4-816D4714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A03F6C-1160-EF45-8E63-438C10E3E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B4418-A279-914C-BBD3-4AA5C363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CD992-1532-5049-8DA7-6797D6F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DB838A-B2C8-B449-9865-DE2E9278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24AA2E-7759-7A4E-BA76-7754FEFD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DC73DC-E7B7-0B48-A5E2-B7DFCB95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6E048-1928-C24A-B475-7AD0E58C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9D8E2A-6F59-AF4C-8967-8CF5CA40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9CD32B-A9ED-4A45-B175-1D2C9904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71721E-4353-4F40-ACD0-8C57DDAA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ADA8D-C4A8-D147-9186-7E3F7C26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8E75EE-9F37-CC4F-9CF5-42B2D759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ACB2EA-711A-884E-AF0C-6DA41B9E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32625</TotalTime>
  <Words>190</Words>
  <Application>Microsoft Macintosh PowerPoint</Application>
  <PresentationFormat>自定义</PresentationFormat>
  <Paragraphs>62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11314</cp:revision>
  <cp:lastPrinted>2023-09-08T09:14:01Z</cp:lastPrinted>
  <dcterms:created xsi:type="dcterms:W3CDTF">2020-08-28T08:44:19Z</dcterms:created>
  <dcterms:modified xsi:type="dcterms:W3CDTF">2024-04-10T10:33:12Z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